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</p:sldIdLst>
  <p:sldSz cx="29112845" cy="6858000"/>
  <p:notesSz cx="6858000" cy="9144000"/>
  <p:custDataLst>
    <p:tags r:id="rId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91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 showGuides="1">
      <p:cViewPr varScale="1">
        <p:scale>
          <a:sx n="56" d="100"/>
          <a:sy n="56" d="100"/>
        </p:scale>
        <p:origin x="288" y="1584"/>
      </p:cViewPr>
      <p:guideLst>
        <p:guide orient="horz" pos="2137"/>
        <p:guide pos="91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7" Type="http://schemas.openxmlformats.org/officeDocument/2006/relationships/tags" Target="tags/tag1.xml"/><Relationship Id="rId6" Type="http://schemas.openxmlformats.org/officeDocument/2006/relationships/tableStyles" Target="tableStyles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9146" y="1122363"/>
            <a:ext cx="2183487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9146" y="3602038"/>
            <a:ext cx="2183487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3646-9F4B-3541-B358-4DD8396542C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888B-3708-F54B-8295-81BB361784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3646-9F4B-3541-B358-4DD8396542C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888B-3708-F54B-8295-81BB361784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34107" y="365125"/>
            <a:ext cx="6277526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01530" y="365125"/>
            <a:ext cx="18468663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3646-9F4B-3541-B358-4DD8396542C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888B-3708-F54B-8295-81BB361784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3646-9F4B-3541-B358-4DD8396542C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888B-3708-F54B-8295-81BB361784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367" y="1709739"/>
            <a:ext cx="25110103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6367" y="4589464"/>
            <a:ext cx="2511010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3646-9F4B-3541-B358-4DD8396542C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888B-3708-F54B-8295-81BB361784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01530" y="1825625"/>
            <a:ext cx="1237309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38539" y="1825625"/>
            <a:ext cx="1237309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3646-9F4B-3541-B358-4DD8396542C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888B-3708-F54B-8295-81BB361784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5322" y="365126"/>
            <a:ext cx="25110103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05323" y="1681163"/>
            <a:ext cx="1231623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05323" y="2505075"/>
            <a:ext cx="1231623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738539" y="1681163"/>
            <a:ext cx="1237688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738539" y="2505075"/>
            <a:ext cx="1237688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3646-9F4B-3541-B358-4DD8396542C1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888B-3708-F54B-8295-81BB361784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3646-9F4B-3541-B358-4DD8396542C1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888B-3708-F54B-8295-81BB361784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3646-9F4B-3541-B358-4DD8396542C1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888B-3708-F54B-8295-81BB361784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5323" y="457200"/>
            <a:ext cx="938975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76886" y="987426"/>
            <a:ext cx="14738539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05323" y="2057400"/>
            <a:ext cx="938975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3646-9F4B-3541-B358-4DD8396542C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888B-3708-F54B-8295-81BB361784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5323" y="457200"/>
            <a:ext cx="938975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376886" y="987426"/>
            <a:ext cx="14738539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05323" y="2057400"/>
            <a:ext cx="938975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3646-9F4B-3541-B358-4DD8396542C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888B-3708-F54B-8295-81BB3617849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01530" y="365126"/>
            <a:ext cx="251101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01530" y="1825625"/>
            <a:ext cx="251101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01530" y="6356351"/>
            <a:ext cx="6550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F3646-9F4B-3541-B358-4DD8396542C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643735" y="6356351"/>
            <a:ext cx="98256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561171" y="6356351"/>
            <a:ext cx="6550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F888B-3708-F54B-8295-81BB3617849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190535" y="2524229"/>
            <a:ext cx="8910339" cy="393337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5367" y="538855"/>
            <a:ext cx="1664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charset="0"/>
                <a:cs typeface="Times New Roman" panose="02020603050405020304" charset="0"/>
              </a:rPr>
              <a:t>New Query </a:t>
            </a:r>
            <a:endParaRPr lang="en-US" sz="2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0640" y="1030142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老师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: 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同学请自我介绍一下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506" y="2879813"/>
            <a:ext cx="3309351" cy="1492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6631" y="2302209"/>
            <a:ext cx="1939290" cy="4603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>
                <a:latin typeface="Times New Roman" panose="02020603050405020304" charset="0"/>
                <a:cs typeface="Times New Roman" panose="02020603050405020304" charset="0"/>
              </a:rPr>
              <a:t> Classic Scene </a:t>
            </a:r>
            <a:endParaRPr lang="zh-CN" altLang="en-US" sz="2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26247" r="26247"/>
          <a:stretch>
            <a:fillRect/>
          </a:stretch>
        </p:blipFill>
        <p:spPr>
          <a:xfrm>
            <a:off x="6965023" y="3828704"/>
            <a:ext cx="1805881" cy="21366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703" y="2958682"/>
            <a:ext cx="2759054" cy="17400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288" y="4020315"/>
            <a:ext cx="2516765" cy="13568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237" y="4020316"/>
            <a:ext cx="3071771" cy="1986517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4645703" y="660528"/>
            <a:ext cx="2373090" cy="1031565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earch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ystem 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567857" y="1176309"/>
            <a:ext cx="107784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832248" y="1692093"/>
            <a:ext cx="0" cy="8252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6"/>
          <a:srcRect l="36675"/>
          <a:stretch>
            <a:fillRect/>
          </a:stretch>
        </p:blipFill>
        <p:spPr>
          <a:xfrm>
            <a:off x="21359038" y="4360843"/>
            <a:ext cx="1989448" cy="1765796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2836673" y="2548726"/>
            <a:ext cx="69744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Times New Roman" panose="02020603050405020304" charset="0"/>
                <a:cs typeface="Times New Roman" panose="02020603050405020304" charset="0"/>
              </a:rPr>
              <a:t>旁白</a:t>
            </a:r>
            <a:r>
              <a:rPr lang="en-US" dirty="0">
                <a:solidFill>
                  <a:schemeClr val="accent2"/>
                </a:solidFill>
                <a:latin typeface="Times New Roman" panose="02020603050405020304" charset="0"/>
                <a:cs typeface="Times New Roman" panose="02020603050405020304" charset="0"/>
              </a:rPr>
              <a:t>: </a:t>
            </a:r>
            <a:r>
              <a:rPr lang="en-US" dirty="0" err="1">
                <a:solidFill>
                  <a:schemeClr val="accent2"/>
                </a:solidFill>
                <a:latin typeface="Times New Roman" panose="02020603050405020304" charset="0"/>
                <a:cs typeface="Times New Roman" panose="02020603050405020304" charset="0"/>
              </a:rPr>
              <a:t>在开学的时候，老师让所有人进行自我介绍</a:t>
            </a:r>
            <a:endParaRPr lang="en-US" dirty="0">
              <a:solidFill>
                <a:schemeClr val="accent2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dirty="0" err="1">
                <a:solidFill>
                  <a:schemeClr val="accent2"/>
                </a:solidFill>
                <a:latin typeface="Times New Roman" panose="02020603050405020304" charset="0"/>
                <a:cs typeface="Times New Roman" panose="02020603050405020304" charset="0"/>
              </a:rPr>
              <a:t>春日</a:t>
            </a:r>
            <a:r>
              <a:rPr lang="en-US" dirty="0">
                <a:solidFill>
                  <a:schemeClr val="accent2"/>
                </a:solidFill>
                <a:latin typeface="Times New Roman" panose="02020603050405020304" charset="0"/>
                <a:cs typeface="Times New Roman" panose="02020603050405020304" charset="0"/>
              </a:rPr>
              <a:t>:「</a:t>
            </a:r>
            <a:r>
              <a:rPr lang="en-US" dirty="0" err="1">
                <a:solidFill>
                  <a:schemeClr val="accent2"/>
                </a:solidFill>
                <a:latin typeface="Times New Roman" panose="02020603050405020304" charset="0"/>
                <a:cs typeface="Times New Roman" panose="02020603050405020304" charset="0"/>
              </a:rPr>
              <a:t>我毕业于东中，叫做凉宫春日</a:t>
            </a:r>
            <a:r>
              <a:rPr lang="en-US" dirty="0">
                <a:solidFill>
                  <a:schemeClr val="accent2"/>
                </a:solidFill>
                <a:latin typeface="Times New Roman" panose="02020603050405020304" charset="0"/>
                <a:cs typeface="Times New Roman" panose="02020603050405020304" charset="0"/>
              </a:rPr>
              <a:t>。」</a:t>
            </a:r>
            <a:endParaRPr lang="en-US" dirty="0">
              <a:solidFill>
                <a:schemeClr val="accent2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dirty="0" err="1">
                <a:solidFill>
                  <a:schemeClr val="accent2"/>
                </a:solidFill>
                <a:latin typeface="Times New Roman" panose="02020603050405020304" charset="0"/>
                <a:cs typeface="Times New Roman" panose="02020603050405020304" charset="0"/>
              </a:rPr>
              <a:t>春日</a:t>
            </a:r>
            <a:r>
              <a:rPr lang="en-US" dirty="0">
                <a:solidFill>
                  <a:schemeClr val="accent2"/>
                </a:solidFill>
                <a:latin typeface="Times New Roman" panose="02020603050405020304" charset="0"/>
                <a:cs typeface="Times New Roman" panose="02020603050405020304" charset="0"/>
              </a:rPr>
              <a:t>:「</a:t>
            </a:r>
            <a:r>
              <a:rPr lang="en-US" dirty="0" err="1">
                <a:solidFill>
                  <a:schemeClr val="accent2"/>
                </a:solidFill>
                <a:latin typeface="Times New Roman" panose="02020603050405020304" charset="0"/>
                <a:cs typeface="Times New Roman" panose="02020603050405020304" charset="0"/>
              </a:rPr>
              <a:t>我对普通的人类没有兴趣，如果你们中有外星人，未来人，异世界的人或者超能力者的话，就尽管来找我吧！以上</a:t>
            </a:r>
            <a:r>
              <a:rPr lang="en-US" dirty="0">
                <a:solidFill>
                  <a:schemeClr val="accent2"/>
                </a:solidFill>
                <a:latin typeface="Times New Roman" panose="02020603050405020304" charset="0"/>
                <a:cs typeface="Times New Roman" panose="02020603050405020304" charset="0"/>
              </a:rPr>
              <a:t>。」</a:t>
            </a:r>
            <a:endParaRPr lang="en-US" dirty="0">
              <a:solidFill>
                <a:schemeClr val="accent2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2830528" y="660810"/>
            <a:ext cx="777694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你正在扮演凉宫春日，你正在</a:t>
            </a:r>
            <a:r>
              <a:rPr lang="en-US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cosplay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涼宮</a:t>
            </a:r>
            <a:r>
              <a:rPr lang="ja-JP" altLang="en-US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ハルヒ。</a:t>
            </a:r>
            <a:endParaRPr lang="ja-JP" altLang="en-US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上文给定了一些小说中的经典桥段。</a:t>
            </a:r>
            <a:endParaRPr lang="zh-CN" altLang="en-US" dirty="0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如果我问的问题和小说中的台词高度重复，那你就配合我进行演出。</a:t>
            </a:r>
            <a:endParaRPr lang="zh-CN" altLang="en-US" dirty="0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如果我问的问题和小说中的事件相关，请结合小说的内容进行回复</a:t>
            </a:r>
            <a:endParaRPr lang="zh-CN" altLang="en-US" dirty="0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如果我问的问题超出小说中的范围，请也用一致性的语气回复。</a:t>
            </a:r>
            <a:endParaRPr lang="zh-CN" altLang="en-US" b="0" dirty="0">
              <a:solidFill>
                <a:schemeClr val="accent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11374248" y="2343432"/>
            <a:ext cx="83634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1388552" y="3954349"/>
            <a:ext cx="83634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23832252" y="4372313"/>
            <a:ext cx="486895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老师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:「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同学请自我介绍一下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」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春日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:「我毕业于东中，叫做凉宫春日。我对普通的人类没有兴趣，如果你们中有外星人，未来人，异世界的人或者超能力者的话，就尽管来找我吧！以上。 」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11388552" y="5565266"/>
            <a:ext cx="83634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1118865" y="4524044"/>
            <a:ext cx="1413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Conversation</a:t>
            </a:r>
            <a:endParaRPr lang="en-US" dirty="0">
              <a:solidFill>
                <a:schemeClr val="accent5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Memory</a:t>
            </a:r>
            <a:endParaRPr lang="en-US" dirty="0">
              <a:solidFill>
                <a:schemeClr val="accent5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10995102" y="446044"/>
            <a:ext cx="9323619" cy="6174933"/>
          </a:xfrm>
          <a:prstGeom prst="roundRect">
            <a:avLst>
              <a:gd name="adj" fmla="val 3435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1335724" y="179090"/>
            <a:ext cx="217476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Organized Input</a:t>
            </a:r>
            <a:endParaRPr lang="en-US" altLang="zh-CN" sz="2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9100874" y="1179355"/>
            <a:ext cx="1795074" cy="17950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7018793" y="1176309"/>
            <a:ext cx="208208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1118865" y="1184804"/>
            <a:ext cx="160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System Prompt</a:t>
            </a:r>
            <a:endParaRPr lang="en-US" dirty="0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118865" y="2806242"/>
            <a:ext cx="1796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Times New Roman" panose="02020603050405020304" charset="0"/>
                <a:cs typeface="Times New Roman" panose="02020603050405020304" charset="0"/>
              </a:rPr>
              <a:t>Few Shots /</a:t>
            </a:r>
            <a:endParaRPr lang="en-US" dirty="0">
              <a:solidFill>
                <a:schemeClr val="accent2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dirty="0">
                <a:solidFill>
                  <a:schemeClr val="accent2"/>
                </a:solidFill>
                <a:latin typeface="Times New Roman" panose="02020603050405020304" charset="0"/>
                <a:cs typeface="Times New Roman" panose="02020603050405020304" charset="0"/>
              </a:rPr>
              <a:t>Chain of Thought</a:t>
            </a:r>
            <a:endParaRPr lang="en-US" dirty="0">
              <a:solidFill>
                <a:schemeClr val="accent2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1118865" y="5876072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New Query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2830528" y="5770562"/>
            <a:ext cx="28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老师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: 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同学请自我介绍一下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春日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: 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21287728" y="421678"/>
            <a:ext cx="7320068" cy="3215561"/>
          </a:xfrm>
          <a:prstGeom prst="roundRect">
            <a:avLst>
              <a:gd name="adj" fmla="val 3435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1617579" y="198863"/>
            <a:ext cx="699770" cy="4603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LLM</a:t>
            </a:r>
            <a:endParaRPr lang="en-US" altLang="zh-CN" sz="2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53762" y="660528"/>
            <a:ext cx="5348336" cy="2719950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>
            <a:off x="20318721" y="2020503"/>
            <a:ext cx="96900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0" idx="2"/>
          </p:cNvCxnSpPr>
          <p:nvPr/>
        </p:nvCxnSpPr>
        <p:spPr>
          <a:xfrm>
            <a:off x="24947762" y="3637239"/>
            <a:ext cx="0" cy="52240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20422756" y="6457601"/>
            <a:ext cx="452500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24915409" y="6128974"/>
            <a:ext cx="1" cy="36338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679e1f1a-9926-491c-bd17-a88a71479bb5"/>
  <p:tag name="COMMONDATA" val="eyJoZGlkIjoiNTM2ZGM2ODEzNThhODVhMjJiMDNlNGE1MWUyNWZhMDkifQ==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467</Words>
  <Application>WPS 演示</Application>
  <PresentationFormat>Custom</PresentationFormat>
  <Paragraphs>39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3" baseType="lpstr">
      <vt:lpstr>Arial</vt:lpstr>
      <vt:lpstr>宋体</vt:lpstr>
      <vt:lpstr>Wingdings</vt:lpstr>
      <vt:lpstr>Courier New</vt:lpstr>
      <vt:lpstr>Calibri</vt:lpstr>
      <vt:lpstr>等线</vt:lpstr>
      <vt:lpstr>Yu Gothic</vt:lpstr>
      <vt:lpstr>微软雅黑</vt:lpstr>
      <vt:lpstr>Arial Unicode MS</vt:lpstr>
      <vt:lpstr>Calibri Light</vt:lpstr>
      <vt:lpstr>Times New Roman</vt:lpstr>
      <vt:lpstr>Office Theme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李诚</dc:creator>
  <cp:lastModifiedBy>闫晨曦</cp:lastModifiedBy>
  <cp:revision>6</cp:revision>
  <dcterms:created xsi:type="dcterms:W3CDTF">2023-06-01T05:47:00Z</dcterms:created>
  <dcterms:modified xsi:type="dcterms:W3CDTF">2023-08-17T06:10:18Z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98BB970344B64F09BFCE147AD7BB78AA_12</vt:lpwstr>
  </property>
  <property fmtid="{D5CDD505-2E9C-101B-9397-08002B2CF9AE}" pid="3" name="KSOProductBuildVer">
    <vt:lpwstr>2052-11.1.0.14309</vt:lpwstr>
  </property>
</Properties>
</file>